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zP0XLcZDtVQ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07343" y="5418265"/>
            <a:ext cx="5372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www.youtube.com/watch?v=zP0XLcZDtVQ</a:t>
            </a:r>
            <a:r>
              <a:rPr lang="ar-AE" dirty="0" smtClean="0"/>
              <a:t>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82291" y="1207717"/>
            <a:ext cx="4380807" cy="36933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 rtl="1" hangingPunct="0"/>
            <a:r>
              <a:rPr lang="ar-AE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فيديو </a:t>
            </a:r>
            <a:r>
              <a:rPr lang="ar-AE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عن </a:t>
            </a:r>
            <a:r>
              <a:rPr lang="ar-AE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المشاعر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4468" y="2078182"/>
            <a:ext cx="3853774" cy="276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45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4</cp:revision>
  <dcterms:created xsi:type="dcterms:W3CDTF">2023-06-12T08:18:13Z</dcterms:created>
  <dcterms:modified xsi:type="dcterms:W3CDTF">2023-09-11T07:19:56Z</dcterms:modified>
</cp:coreProperties>
</file>